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6" r:id="rId9"/>
    <p:sldId id="275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6" r:id="rId19"/>
    <p:sldId id="265" r:id="rId20"/>
    <p:sldId id="277" r:id="rId21"/>
    <p:sldId id="282" r:id="rId22"/>
    <p:sldId id="267" r:id="rId23"/>
    <p:sldId id="268" r:id="rId24"/>
    <p:sldId id="278" r:id="rId25"/>
    <p:sldId id="281" r:id="rId26"/>
    <p:sldId id="279" r:id="rId27"/>
    <p:sldId id="280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3" r:id="rId40"/>
    <p:sldId id="295" r:id="rId4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B656D8E7-151A-4C09-9F98-11D882A17894}">
          <p14:sldIdLst>
            <p14:sldId id="256"/>
          </p14:sldIdLst>
        </p14:section>
        <p14:section name="Wie" id="{2DA85EB6-17FA-4E22-BFFC-73E45CEC9E23}">
          <p14:sldIdLst>
            <p14:sldId id="269"/>
            <p14:sldId id="270"/>
            <p14:sldId id="271"/>
            <p14:sldId id="272"/>
          </p14:sldIdLst>
        </p14:section>
        <p14:section name="Ausbildungsarten" id="{320C0A35-3860-424C-B3AE-E9D6C88B9D8B}">
          <p14:sldIdLst>
            <p14:sldId id="273"/>
            <p14:sldId id="274"/>
            <p14:sldId id="276"/>
            <p14:sldId id="275"/>
          </p14:sldIdLst>
        </p14:section>
        <p14:section name="ausbildung.de" id="{B6536C21-9B59-4163-8864-A98585E00D64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6"/>
            <p14:sldId id="265"/>
            <p14:sldId id="277"/>
            <p14:sldId id="282"/>
          </p14:sldIdLst>
        </p14:section>
        <p14:section name="Kaufmann mit Zukunft" id="{A8016170-BB35-4CA8-91DB-B80C3597D4AB}">
          <p14:sldIdLst>
            <p14:sldId id="267"/>
            <p14:sldId id="268"/>
            <p14:sldId id="278"/>
            <p14:sldId id="281"/>
            <p14:sldId id="279"/>
            <p14:sldId id="280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4"/>
            <p14:sldId id="293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3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84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6F8B6E-030E-31F8-91C7-46D9FD95A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0752A4F-0AFF-FE1A-B7AA-72DAA7E759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9B699C-34ED-0D01-D6E4-41E40D443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4EEE69-5B1C-97C4-F893-E39E8F844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814AAA-34C7-45B0-B82F-980F31DE2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1925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B23B1D-4E27-5E70-DAE3-65B2BA647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41216D-091F-FEC1-D8C0-EFBC3160AC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F3047F-CF0B-64B4-37CD-CED396DCE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6605AC-D6E0-9F99-E049-1175BD102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F8461D-CF32-A7F0-996A-29DA0E9D4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53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88A9631-89F5-914A-8789-E95A3471FF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7789543-9BB0-40CC-145A-218F4811E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C642FB-CC7C-7A47-1EF5-D15FFDD87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A2FCD-8A4C-5DCB-6AAB-04B3A310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E5CCFE-0F94-C85D-A8A5-66F57522E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286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802159-A25B-4661-BD7F-8C91D8962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A6FF98-5463-DB9F-8852-742744727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E75C36-EEAB-A2BE-77D2-C0739204A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8D4DAB-5447-2B37-469E-27F7332EE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054DACE-1CB4-785D-D456-C478FF81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647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FF7769-139F-D445-94A0-3C31FD7D5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4C7583F-6464-DA46-5CE9-5F8CCC69B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27752D-DCDF-A5E2-9CEB-9CB8CA1E4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78D3FC6-8CCB-9504-7BEE-56086AD23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F401FD-F9AA-EBD7-21DA-1D6788268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3921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33CC4A-F4D9-9B1D-F359-2AD34E14E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83C8DA4-F53F-0BE9-0BC7-0843F51CB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2AE37A1-D32D-4CA0-8BCD-0F0D4BD6F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5CD3412-112B-C6D7-D564-31862F1FD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F0B9D4-C392-F824-EC7D-EB4DDE6D0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918A7B5-7424-2C39-7CF0-684BFDF8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59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1D1E14-A3E0-FDC0-6630-8B79A931C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30215E-A778-D22A-1283-ECCE6DD1A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957EF9-E3F9-B307-8FE7-4D2527F43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BD64C5E-DCF5-2F79-8419-BFE7F9789B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B992CC7-7844-8386-6CEC-784BC27971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C54E565-4E5B-EF21-8E1B-81999AF25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40892A8-231B-514D-FA18-38EB9FAB5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C514EB-AFAB-C8BF-1A20-17C0ABAF3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4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E946F1-3C99-8CC4-0D7B-1C056AAFD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D46345-7C80-B0F2-B7C0-D3BA2B7BD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1621798-C3B0-7D18-361D-09E1AEB30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6A7EF0B-7990-D47C-16F9-749C57583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764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2885CCF-4ED4-57A6-33FB-B4B8A0931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46F37A4-3929-C4A0-F236-79FB7CAE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0CDBE07-C6E3-708B-C189-22211AC3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763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B9A282-E57A-D887-3928-4D8B8DF25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6AF0DF-7304-8A25-BB43-D839C67B1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85F454C-2ABA-A068-2E3E-CC851C712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971A395-D9C3-75D0-E62E-D2CA02957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9F7973B-8840-E6DF-587E-539C6FB3F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E2A21E5-6414-0F9A-7051-B119D61E9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3217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2EF7FC-91E6-4C27-7460-9187323B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16CBA4D-1DA0-0FF5-2B0B-C7AB071D8E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28E0A12-4D39-60C3-EA98-44E8C6B8ED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87A6B9-BF8A-1E19-58E5-1649E157C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E7BF34-A7B3-C082-1E92-D1346CE4F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AD9C5E1-9FF6-3D59-FF3A-0F5C44D3D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3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515692E-2A5B-762A-F1DD-0FCE97E4F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E662C71-E645-241F-27A8-4267E4CF3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BEFE94-F34A-A075-34C1-72E7F85065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03F4D-9C2B-4DFA-9B0D-E0D6B6B004D1}" type="datetimeFigureOut">
              <a:rPr lang="de-DE" smtClean="0"/>
              <a:t>22.10.2023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C7F6A8-0FA8-43DD-D5B2-DF40FEEB8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331093-B2B0-AE5F-CFA8-E7F844F24D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59B3E-88C9-4AAE-B428-3095CF0E5E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949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ausbildung.de/berufe/pflegefachmann/" TargetMode="Externa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ausbildung.de/berufe/fachinformatiker/" TargetMode="Externa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ausbildung.de/berufe/kauffrau-fuer-bueromanagement/" TargetMode="Externa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usbildung.de/berufe/industriekaufmann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Neuer%20Ordner/azubiyo_kopiervorlage-sta-rkentest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ausbildung.de/berufscheck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Neuer%20Ordner/meinUnterricht_Was_erwarten_Unternehmen_von_Azubis__Arbeitsmaterial_mit_Erl__uterungen.pdf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Neuer%20Ordner/Gesundheitswesen.pdf" TargetMode="External"/><Relationship Id="rId2" Type="http://schemas.openxmlformats.org/officeDocument/2006/relationships/hyperlink" Target="Neuer%20Ordner/b&#252;romanagement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Neuer%20Ordner/e-commerce.pdf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beitsagentur.de/berufenet/beruf/123266" TargetMode="External"/><Relationship Id="rId2" Type="http://schemas.openxmlformats.org/officeDocument/2006/relationships/hyperlink" Target="Neuer%20Ordner/b&#252;romanagement.pdf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beitsagentur.de/berufenet/beruf/130926" TargetMode="External"/><Relationship Id="rId2" Type="http://schemas.openxmlformats.org/officeDocument/2006/relationships/hyperlink" Target="Neuer%20Ordner/e-commerce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beitsagentur.de/berufenet/beruf/7965" TargetMode="External"/><Relationship Id="rId2" Type="http://schemas.openxmlformats.org/officeDocument/2006/relationships/hyperlink" Target="Neuer%20Ordner/industrie.pdf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beitsagentur.de/berufenet/beruf/7889" TargetMode="External"/><Relationship Id="rId2" Type="http://schemas.openxmlformats.org/officeDocument/2006/relationships/hyperlink" Target="Neuer%20Ordner/Gesundheitswesen.pdf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usbildung.de/berufe/themen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einstieg.com/kein-plan/berufe-quiz/teste-dein-kaufmaennisches-wissen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56217B-A573-4DF2-6335-FA07B083A9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Berufe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B805E6A-8029-DCD5-079B-4E59CFAB38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Kaufmann Kauffrau</a:t>
            </a:r>
          </a:p>
        </p:txBody>
      </p:sp>
    </p:spTree>
    <p:extLst>
      <p:ext uri="{BB962C8B-B14F-4D97-AF65-F5344CB8AC3E}">
        <p14:creationId xmlns:p14="http://schemas.microsoft.com/office/powerpoint/2010/main" val="1163449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375B1AE-0E76-A84B-3FAC-43CADC34D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www.ausbildung.de/berufe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A9F3036-9C65-58D7-0522-133DD16CE5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Berufe entdecken</a:t>
            </a:r>
          </a:p>
        </p:txBody>
      </p:sp>
    </p:spTree>
    <p:extLst>
      <p:ext uri="{BB962C8B-B14F-4D97-AF65-F5344CB8AC3E}">
        <p14:creationId xmlns:p14="http://schemas.microsoft.com/office/powerpoint/2010/main" val="212913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5C517D5-B579-07AF-9A5D-9B0ECE284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ausbildung.de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E75FF80-2A7B-0403-BC28-04B41F8F214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89914E1-43DE-7148-B36B-76BC493D7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/>
              <a:t>Berufe</a:t>
            </a:r>
          </a:p>
          <a:p>
            <a:r>
              <a:rPr lang="de-DE" dirty="0"/>
              <a:t>Berufe entdecken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579BA2E-B5F5-A838-8CF5-C1BEA6676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34" y="129281"/>
            <a:ext cx="8529933" cy="659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82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3492E-9CBE-2C43-1CC1-DDC7C182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Beliebteste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3EE6B89-8CDA-178A-F3EE-534875C35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89513" cy="3811588"/>
          </a:xfrm>
        </p:spPr>
        <p:txBody>
          <a:bodyPr/>
          <a:lstStyle/>
          <a:p>
            <a:r>
              <a:rPr lang="de-DE" dirty="0">
                <a:hlinkClick r:id="rId2"/>
              </a:rPr>
              <a:t>https://www.ausbildung.de/berufe/pflegefachmann/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Verdienst - Pflegefachmann/-frau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1. Jahr: 1190 – 1231 €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2. Jahr: 1250 – 1297 €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3. Jahr: 1350 – 1403 € </a:t>
            </a:r>
          </a:p>
          <a:p>
            <a:endParaRPr lang="de-DE" dirty="0"/>
          </a:p>
        </p:txBody>
      </p:sp>
      <p:pic>
        <p:nvPicPr>
          <p:cNvPr id="6" name="Bildplatzhalter 5">
            <a:extLst>
              <a:ext uri="{FF2B5EF4-FFF2-40B4-BE49-F238E27FC236}">
                <a16:creationId xmlns:a16="http://schemas.microsoft.com/office/drawing/2014/main" id="{FE9683DA-C8B9-ECD5-151B-09C04E717EF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5852" r="15852"/>
          <a:stretch>
            <a:fillRect/>
          </a:stretch>
        </p:blipFill>
        <p:spPr>
          <a:xfrm>
            <a:off x="6362700" y="987425"/>
            <a:ext cx="4992688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07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3492E-9CBE-2C43-1CC1-DDC7C182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Beliebteste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3EE6B89-8CDA-178A-F3EE-534875C35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89513" cy="3811588"/>
          </a:xfrm>
        </p:spPr>
        <p:txBody>
          <a:bodyPr/>
          <a:lstStyle/>
          <a:p>
            <a:r>
              <a:rPr lang="de-DE" dirty="0">
                <a:hlinkClick r:id="rId2"/>
              </a:rPr>
              <a:t>https://www.ausbildung.de/berufe/fachinformatiker/</a:t>
            </a:r>
            <a:endParaRPr lang="de-DE" dirty="0"/>
          </a:p>
          <a:p>
            <a:endParaRPr lang="de-DE" dirty="0"/>
          </a:p>
          <a:p>
            <a:r>
              <a:rPr lang="de-DE" b="1" dirty="0"/>
              <a:t>Verdienst - Fachinformatiker/in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1. Jahr: 975 -1 050 €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2. Jahr: 1030 - 1130 €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3. Jahr: 1100 - 1200 € </a:t>
            </a:r>
          </a:p>
          <a:p>
            <a:endParaRPr lang="de-DE" dirty="0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55FFEC67-A2B4-9F74-0D74-29831806215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5852" r="15852"/>
          <a:stretch>
            <a:fillRect/>
          </a:stretch>
        </p:blipFill>
        <p:spPr>
          <a:xfrm>
            <a:off x="6362700" y="987425"/>
            <a:ext cx="4992688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72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3492E-9CBE-2C43-1CC1-DDC7C182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Beliebteste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3EE6B89-8CDA-178A-F3EE-534875C35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89513" cy="3811588"/>
          </a:xfrm>
        </p:spPr>
        <p:txBody>
          <a:bodyPr/>
          <a:lstStyle/>
          <a:p>
            <a:r>
              <a:rPr lang="de-DE" b="1" dirty="0">
                <a:hlinkClick r:id="rId2"/>
              </a:rPr>
              <a:t>https://www.ausbildung.de/berufe/kauffrau-fuer-bueromanagement/</a:t>
            </a:r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Verdienst - Kauffrau/-mann für Büromanagement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1. Jahr: 620 – 1050 €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2. Jahr: 732 – 1100 €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3. Jahr: 837 – 1200 € </a:t>
            </a:r>
          </a:p>
          <a:p>
            <a:endParaRPr lang="de-DE" dirty="0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2CD36B49-E1AF-CE9D-E56F-C733DBAD2A0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5852" r="15852"/>
          <a:stretch>
            <a:fillRect/>
          </a:stretch>
        </p:blipFill>
        <p:spPr>
          <a:xfrm>
            <a:off x="6362700" y="987425"/>
            <a:ext cx="4992688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51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3492E-9CBE-2C43-1CC1-DDC7C182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Beliebteste</a:t>
            </a:r>
            <a:endParaRPr lang="de-DE" dirty="0"/>
          </a:p>
        </p:txBody>
      </p:sp>
      <p:pic>
        <p:nvPicPr>
          <p:cNvPr id="7" name="Bildplatzhalter 6" descr="Ein Bild, das Person, Im Haus, Kleidung, Bürogebäude enthält.&#10;&#10;Automatisch generierte Beschreibung">
            <a:extLst>
              <a:ext uri="{FF2B5EF4-FFF2-40B4-BE49-F238E27FC236}">
                <a16:creationId xmlns:a16="http://schemas.microsoft.com/office/drawing/2014/main" id="{BFE581CA-5E36-A804-1A20-905B9F22247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2" r="15852"/>
          <a:stretch>
            <a:fillRect/>
          </a:stretch>
        </p:blipFill>
        <p:spPr>
          <a:xfrm>
            <a:off x="6362700" y="987425"/>
            <a:ext cx="4992688" cy="4873625"/>
          </a:xfr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3EE6B89-8CDA-178A-F3EE-534875C35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89513" cy="3811588"/>
          </a:xfrm>
        </p:spPr>
        <p:txBody>
          <a:bodyPr/>
          <a:lstStyle/>
          <a:p>
            <a:r>
              <a:rPr lang="de-DE" b="1" dirty="0">
                <a:hlinkClick r:id="rId3"/>
              </a:rPr>
              <a:t>https://www.ausbildung.de/berufe/industriekaufmann/</a:t>
            </a:r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Verdienst - Industriekaufmann/-frau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1. Jahr: 700 – 1050 €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2. Jahr: 770 – 1100 €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dirty="0"/>
              <a:t>3. Jahr: 865 – 1200 €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993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574ADB5C-1282-492D-424D-AEE28B1B3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bestbezahlte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465B199-E701-3083-2E00-C3B959E843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1. Fluglotse/Fluglotsin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56FA21A-9D4D-0C0D-6526-2147E419D4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Abitur</a:t>
            </a:r>
          </a:p>
          <a:p>
            <a:r>
              <a:rPr lang="de-DE" dirty="0"/>
              <a:t>3 Jahre</a:t>
            </a:r>
          </a:p>
          <a:p>
            <a:r>
              <a:rPr lang="de-DE" dirty="0"/>
              <a:t>3. Ausbildungsjahr: </a:t>
            </a:r>
            <a:br>
              <a:rPr lang="de-DE" dirty="0"/>
            </a:br>
            <a:r>
              <a:rPr lang="de-DE" dirty="0"/>
              <a:t>4.000 – 5.000 EUR</a:t>
            </a:r>
          </a:p>
          <a:p>
            <a:r>
              <a:rPr lang="de-DE" dirty="0"/>
              <a:t>Schichtdienst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DE29757-1C0B-4924-4803-299B4523AD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2. Schiffsmechaniker/ Schiffsmechanikerin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A0667643-91CD-61F6-2F21-215E77B9AE9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dirty="0"/>
              <a:t>Mittlere Reife/Realschule</a:t>
            </a:r>
          </a:p>
          <a:p>
            <a:r>
              <a:rPr lang="de-DE" dirty="0"/>
              <a:t>3 Jahre</a:t>
            </a:r>
          </a:p>
          <a:p>
            <a:r>
              <a:rPr lang="de-DE" dirty="0"/>
              <a:t>3. Ausbildungsjahr 1.805 EUR</a:t>
            </a:r>
          </a:p>
          <a:p>
            <a:r>
              <a:rPr lang="de-DE" dirty="0"/>
              <a:t>Schichtdienst</a:t>
            </a:r>
          </a:p>
        </p:txBody>
      </p:sp>
    </p:spTree>
    <p:extLst>
      <p:ext uri="{BB962C8B-B14F-4D97-AF65-F5344CB8AC3E}">
        <p14:creationId xmlns:p14="http://schemas.microsoft.com/office/powerpoint/2010/main" val="3025875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071C86-F872-1E33-F3E4-EC39AAA9E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„mittlerer Dienst“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FCF782-E184-3132-CECD-51C7CA95E0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3. Polizist/Polizistin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69267E0-8A70-2B4B-4F88-4985AF6660F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Mittlere Reife</a:t>
            </a:r>
          </a:p>
          <a:p>
            <a:r>
              <a:rPr lang="de-DE" dirty="0"/>
              <a:t>2 – 3 Jahre</a:t>
            </a:r>
          </a:p>
          <a:p>
            <a:r>
              <a:rPr lang="de-DE" dirty="0"/>
              <a:t>3. Ausbildungsjahr:</a:t>
            </a:r>
            <a:br>
              <a:rPr lang="de-DE" dirty="0"/>
            </a:br>
            <a:r>
              <a:rPr lang="de-DE" dirty="0"/>
              <a:t>1.370 EUR</a:t>
            </a:r>
          </a:p>
          <a:p>
            <a:r>
              <a:rPr lang="de-DE" dirty="0"/>
              <a:t>Schichtdienst</a:t>
            </a:r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DBA5C10-EE1C-89B2-86EC-D7BC187B60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4. Verwaltungswirt/Verwaltungswirtin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1F0905F-3DC8-0263-AFC2-67A0AECC68D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dirty="0"/>
              <a:t>Mittlere Reife</a:t>
            </a:r>
          </a:p>
          <a:p>
            <a:r>
              <a:rPr lang="de-DE" dirty="0"/>
              <a:t>2 Jahre</a:t>
            </a:r>
          </a:p>
          <a:p>
            <a:r>
              <a:rPr lang="de-DE" dirty="0"/>
              <a:t>2. Ausbildungsjahr:</a:t>
            </a:r>
            <a:br>
              <a:rPr lang="de-DE" dirty="0"/>
            </a:br>
            <a:r>
              <a:rPr lang="de-DE" dirty="0"/>
              <a:t>ca. 1.300 EUR</a:t>
            </a:r>
          </a:p>
        </p:txBody>
      </p:sp>
    </p:spTree>
    <p:extLst>
      <p:ext uri="{BB962C8B-B14F-4D97-AF65-F5344CB8AC3E}">
        <p14:creationId xmlns:p14="http://schemas.microsoft.com/office/powerpoint/2010/main" val="738617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042C55-696F-2A8C-AF14-479F77947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Gegenseitige Beurteilung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BDF675-6CA4-3226-F03E-DA95F256E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 action="ppaction://hlinkfile"/>
              </a:rPr>
              <a:t>Datei </a:t>
            </a:r>
            <a:r>
              <a:rPr lang="de-DE" dirty="0" err="1">
                <a:hlinkClick r:id="rId2" action="ppaction://hlinkfile"/>
              </a:rPr>
              <a:t>azubiyo</a:t>
            </a:r>
            <a:r>
              <a:rPr lang="de-DE" dirty="0">
                <a:hlinkClick r:id="rId2" action="ppaction://hlinkfile"/>
              </a:rPr>
              <a:t> Stärkentest</a:t>
            </a:r>
            <a:endParaRPr lang="de-DE" dirty="0"/>
          </a:p>
        </p:txBody>
      </p:sp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5128BCCE-9889-8A8E-A468-C24AF22838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389422"/>
              </p:ext>
            </p:extLst>
          </p:nvPr>
        </p:nvGraphicFramePr>
        <p:xfrm>
          <a:off x="7284793" y="1074737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5667355" imgH="8019735" progId="Acrobat.Document.DC">
                  <p:embed/>
                </p:oleObj>
              </mc:Choice>
              <mc:Fallback>
                <p:oleObj name="Acrobat Document" r:id="rId3" imgW="5667355" imgH="8019735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84793" y="1074737"/>
                        <a:ext cx="3829050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55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73DFA00-1AE4-8A0B-60BE-899498FDD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hlinkClick r:id="rId2"/>
              </a:rPr>
              <a:t>https://www.ausbildung.de/berufscheck/</a:t>
            </a:r>
            <a:r>
              <a:rPr lang="de-DE" dirty="0"/>
              <a:t> </a:t>
            </a: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3454F587-E602-5ADC-F971-42762840ED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50000"/>
          <a:stretch/>
        </p:blipFill>
        <p:spPr>
          <a:xfrm>
            <a:off x="6096000" y="1898174"/>
            <a:ext cx="5257800" cy="4206240"/>
          </a:xfrm>
        </p:spPr>
      </p:pic>
    </p:spTree>
    <p:extLst>
      <p:ext uri="{BB962C8B-B14F-4D97-AF65-F5344CB8AC3E}">
        <p14:creationId xmlns:p14="http://schemas.microsoft.com/office/powerpoint/2010/main" val="129913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7C0A99B-E648-91F7-2263-8CDAE0BDE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geht das?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A7580DA-468E-3DDA-2E86-74F12DEB6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0744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5FA845-8022-D0B1-5CEE-DA1C582E0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Anforderung Arbeitgeber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348027-3CF9-8C1F-A5AC-F38D3B634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 action="ppaction://hlinkfile"/>
              </a:rPr>
              <a:t>Interview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2872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A9993-560B-DFFA-AACE-F797EAE84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Erwartungen: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7786DF-C4B8-968D-0E00-7A5AECEE6E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freundliches gepflegtes Auftreten</a:t>
            </a:r>
          </a:p>
          <a:p>
            <a:r>
              <a:rPr lang="de-DE" dirty="0"/>
              <a:t>gute Organisation</a:t>
            </a:r>
          </a:p>
          <a:p>
            <a:r>
              <a:rPr lang="de-DE" dirty="0"/>
              <a:t>gut in Mathe, Rechnungswesen, Management</a:t>
            </a:r>
          </a:p>
          <a:p>
            <a:r>
              <a:rPr lang="de-DE" dirty="0"/>
              <a:t>Kommunikationsfähigkeit</a:t>
            </a:r>
          </a:p>
          <a:p>
            <a:r>
              <a:rPr lang="de-DE" dirty="0"/>
              <a:t>Fremdsprachenkenntnisse und gutes Deutsch</a:t>
            </a:r>
          </a:p>
          <a:p>
            <a:r>
              <a:rPr lang="de-DE" dirty="0"/>
              <a:t>Office-Programme, schnell auf der Tastatur</a:t>
            </a:r>
          </a:p>
          <a:p>
            <a:r>
              <a:rPr lang="de-DE" dirty="0"/>
              <a:t>selbstständiges und verantwortungsvolles Arbeiten</a:t>
            </a:r>
          </a:p>
          <a:p>
            <a:r>
              <a:rPr lang="de-DE" dirty="0"/>
              <a:t>wichtige Fächer: Deutsch, Mathe, Englisch, Wirtschaft</a:t>
            </a:r>
          </a:p>
        </p:txBody>
      </p:sp>
    </p:spTree>
    <p:extLst>
      <p:ext uri="{BB962C8B-B14F-4D97-AF65-F5344CB8AC3E}">
        <p14:creationId xmlns:p14="http://schemas.microsoft.com/office/powerpoint/2010/main" val="3080558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A4B75D9F-4160-42E6-15E6-E76A51EB8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Kaufmann Kauffrau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99C9400-2E8F-0CC7-BBDC-1FAA9A1BF1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mit Zukunft</a:t>
            </a:r>
          </a:p>
        </p:txBody>
      </p:sp>
    </p:spTree>
    <p:extLst>
      <p:ext uri="{BB962C8B-B14F-4D97-AF65-F5344CB8AC3E}">
        <p14:creationId xmlns:p14="http://schemas.microsoft.com/office/powerpoint/2010/main" val="2082889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5F1447F-F3CF-153C-E1A2-6CF63DB33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/>
              <a:t>Kaufmann Kauffrau Kaufmann Kauffrau Kaufmann</a:t>
            </a:r>
            <a:br>
              <a:rPr lang="de-DE" sz="4000" dirty="0"/>
            </a:br>
            <a:endParaRPr lang="de-DE" sz="4000" dirty="0"/>
          </a:p>
        </p:txBody>
      </p:sp>
      <p:graphicFrame>
        <p:nvGraphicFramePr>
          <p:cNvPr id="9" name="Tabelle 9">
            <a:extLst>
              <a:ext uri="{FF2B5EF4-FFF2-40B4-BE49-F238E27FC236}">
                <a16:creationId xmlns:a16="http://schemas.microsoft.com/office/drawing/2014/main" id="{A17C13C9-0DCF-CC18-D6D1-6E4DC044BB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439414"/>
              </p:ext>
            </p:extLst>
          </p:nvPr>
        </p:nvGraphicFramePr>
        <p:xfrm>
          <a:off x="838200" y="1690688"/>
          <a:ext cx="11195538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0962">
                  <a:extLst>
                    <a:ext uri="{9D8B030D-6E8A-4147-A177-3AD203B41FA5}">
                      <a16:colId xmlns:a16="http://schemas.microsoft.com/office/drawing/2014/main" val="3124932968"/>
                    </a:ext>
                  </a:extLst>
                </a:gridCol>
                <a:gridCol w="4539714">
                  <a:extLst>
                    <a:ext uri="{9D8B030D-6E8A-4147-A177-3AD203B41FA5}">
                      <a16:colId xmlns:a16="http://schemas.microsoft.com/office/drawing/2014/main" val="2980298921"/>
                    </a:ext>
                  </a:extLst>
                </a:gridCol>
                <a:gridCol w="3434862">
                  <a:extLst>
                    <a:ext uri="{9D8B030D-6E8A-4147-A177-3AD203B41FA5}">
                      <a16:colId xmlns:a16="http://schemas.microsoft.com/office/drawing/2014/main" val="3307048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Bezeichnung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Wo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Verdienst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901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>
                          <a:hlinkClick r:id="rId2" action="ppaction://hlinkfile"/>
                        </a:rPr>
                        <a:t>Büromanagement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Alle Branchen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1.800 bis </a:t>
                      </a:r>
                    </a:p>
                    <a:p>
                      <a:r>
                        <a:rPr lang="de-DE" sz="2800" dirty="0"/>
                        <a:t>4.100 EUR </a:t>
                      </a:r>
                    </a:p>
                    <a:p>
                      <a:r>
                        <a:rPr lang="de-DE" sz="2000" dirty="0"/>
                        <a:t>(Finanzen und Versicherungen)</a:t>
                      </a:r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>
                          <a:hlinkClick r:id="rId3" action="ppaction://hlinkfile"/>
                        </a:rPr>
                        <a:t>Gesundheitswesen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Krankenhäuser, Reha, Praxen,  Krankenversicherungen, med. Labore, Pflegeheime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2.300 bis </a:t>
                      </a:r>
                    </a:p>
                    <a:p>
                      <a:r>
                        <a:rPr lang="de-DE" sz="2800" dirty="0"/>
                        <a:t>3.900 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558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>
                          <a:hlinkClick r:id="rId4" action="ppaction://hlinkfile"/>
                        </a:rPr>
                        <a:t>E-Commerce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Internetversandhandel, Touristik, Logistik, alle mit Onlineshops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2.900 </a:t>
                      </a:r>
                    </a:p>
                    <a:p>
                      <a:r>
                        <a:rPr lang="de-DE" sz="2800" dirty="0"/>
                        <a:t>bis 3.300 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816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3570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04238-14E9-23DD-9A3D-E74B9F21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Büromanagement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7BE6D0-270D-E09F-0139-1858E3CD8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 action="ppaction://hlinkfile"/>
              </a:rPr>
              <a:t>PDF-Datei</a:t>
            </a:r>
            <a:endParaRPr lang="de-DE" dirty="0"/>
          </a:p>
          <a:p>
            <a:endParaRPr lang="de-DE" dirty="0"/>
          </a:p>
          <a:p>
            <a:r>
              <a:rPr lang="de-DE" dirty="0"/>
              <a:t>Beschreibung ausführlich Bundesagentur für Arbeit:</a:t>
            </a:r>
            <a:br>
              <a:rPr lang="de-DE" dirty="0"/>
            </a:br>
            <a:br>
              <a:rPr lang="de-DE" dirty="0"/>
            </a:br>
            <a:r>
              <a:rPr lang="de-DE" dirty="0">
                <a:hlinkClick r:id="rId3"/>
              </a:rPr>
              <a:t>https://web.arbeitsagentur.de/berufenet/beruf/123266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11135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04238-14E9-23DD-9A3D-E74B9F21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E-Commerce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7BE6D0-270D-E09F-0139-1858E3CD8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 action="ppaction://hlinkfile"/>
              </a:rPr>
              <a:t>PDF-Datei</a:t>
            </a:r>
            <a:endParaRPr lang="de-DE" dirty="0"/>
          </a:p>
          <a:p>
            <a:endParaRPr lang="de-DE" dirty="0"/>
          </a:p>
          <a:p>
            <a:r>
              <a:rPr lang="de-DE" dirty="0"/>
              <a:t>Beschreibung ausführlich Bundesagentur für Arbeit:</a:t>
            </a:r>
            <a:br>
              <a:rPr lang="de-DE" dirty="0"/>
            </a:br>
            <a:br>
              <a:rPr lang="de-DE" dirty="0"/>
            </a:br>
            <a:r>
              <a:rPr lang="de-DE" dirty="0">
                <a:hlinkClick r:id="rId3"/>
              </a:rPr>
              <a:t>https://web.arbeitsagentur.de/berufenet/beruf/130926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47908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04238-14E9-23DD-9A3D-E74B9F21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Industriekaufmann/-frau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7BE6D0-270D-E09F-0139-1858E3CD8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 action="ppaction://hlinkfile"/>
              </a:rPr>
              <a:t>PDF-Datei</a:t>
            </a:r>
            <a:endParaRPr lang="de-DE" dirty="0"/>
          </a:p>
          <a:p>
            <a:endParaRPr lang="de-DE" dirty="0"/>
          </a:p>
          <a:p>
            <a:r>
              <a:rPr lang="de-DE" dirty="0"/>
              <a:t>Beschreibung ausführlich Bundesagentur für Arbeit:</a:t>
            </a:r>
            <a:br>
              <a:rPr lang="de-DE" dirty="0"/>
            </a:br>
            <a:br>
              <a:rPr lang="de-DE" dirty="0"/>
            </a:br>
            <a:r>
              <a:rPr lang="de-DE" dirty="0">
                <a:hlinkClick r:id="rId3"/>
              </a:rPr>
              <a:t>https://web.arbeitsagentur.de/berufenet/beruf/7965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62196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04238-14E9-23DD-9A3D-E74B9F21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Gesundheitswesen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7BE6D0-270D-E09F-0139-1858E3CD8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>
                <a:hlinkClick r:id="rId2" action="ppaction://hlinkfile"/>
              </a:rPr>
              <a:t>PDF-Datei</a:t>
            </a:r>
            <a:endParaRPr lang="de-DE" dirty="0"/>
          </a:p>
          <a:p>
            <a:endParaRPr lang="de-DE" dirty="0"/>
          </a:p>
          <a:p>
            <a:r>
              <a:rPr lang="de-DE" dirty="0"/>
              <a:t>Beschreibung ausführlich Bundesagentur für Arbeit:</a:t>
            </a:r>
            <a:br>
              <a:rPr lang="de-DE" dirty="0"/>
            </a:br>
            <a:br>
              <a:rPr lang="de-DE" dirty="0"/>
            </a:br>
            <a:r>
              <a:rPr lang="de-DE" dirty="0">
                <a:hlinkClick r:id="rId3"/>
              </a:rPr>
              <a:t>https://web.arbeitsagentur.de/berufenet/beruf/7889</a:t>
            </a:r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957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804238-14E9-23DD-9A3D-E74B9F217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ausbildung.de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7BE6D0-270D-E09F-0139-1858E3CD8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/>
              <a:t>Beschreibung ausführlich Bundesagentur für Arbeit:</a:t>
            </a:r>
            <a:br>
              <a:rPr lang="de-DE" dirty="0"/>
            </a:br>
            <a:br>
              <a:rPr lang="de-DE" dirty="0"/>
            </a:br>
            <a:r>
              <a:rPr lang="de-DE" dirty="0">
                <a:hlinkClick r:id="rId2"/>
              </a:rPr>
              <a:t>https://www.ausbildung.de/berufe/themen/</a:t>
            </a:r>
            <a:r>
              <a:rPr lang="de-DE" dirty="0"/>
              <a:t>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0748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000" dirty="0">
                <a:hlinkClick r:id="rId2"/>
              </a:rPr>
              <a:t>https://www.einstieg.com/kein-plan/berufe-quiz/teste-dein-kaufmaennisches-wissen.html</a:t>
            </a:r>
            <a:r>
              <a:rPr lang="de-DE" sz="2000" dirty="0"/>
              <a:t> 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30F8E43-6D2F-C985-6F1F-C0BE734C5F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14599" y="1409708"/>
            <a:ext cx="7721107" cy="5277635"/>
          </a:xfrm>
        </p:spPr>
      </p:pic>
    </p:spTree>
    <p:extLst>
      <p:ext uri="{BB962C8B-B14F-4D97-AF65-F5344CB8AC3E}">
        <p14:creationId xmlns:p14="http://schemas.microsoft.com/office/powerpoint/2010/main" val="188407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BF3C115-3738-CF68-D538-2AB1A9D6E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ohne Abschluss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D5253071-B319-E4CC-2A4B-27EF9CA9E4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749868"/>
              </p:ext>
            </p:extLst>
          </p:nvPr>
        </p:nvGraphicFramePr>
        <p:xfrm>
          <a:off x="838200" y="1825625"/>
          <a:ext cx="105156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65382560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59590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Beruf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Wo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017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Verkäufer/-in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Handwerk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9832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Bäckereifachverkäufer/-in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Gastro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385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Berufskraftfahrer/-in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Einzelhandel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47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Maler/-in und Lackierer/-in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Baubranche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731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5444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7E0027E-FFD0-F2BB-D633-FD0D3AAE4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-118533"/>
            <a:ext cx="10715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87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7E0027E-FFD0-F2BB-D633-FD0D3AAE4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-118533"/>
            <a:ext cx="1071562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F8EA60F-43D0-5ADD-F5EB-6766BEE65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57150"/>
            <a:ext cx="110490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59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7E0027E-FFD0-F2BB-D633-FD0D3AAE4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-118533"/>
            <a:ext cx="10715625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F8EA60F-43D0-5ADD-F5EB-6766BEE65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57150"/>
            <a:ext cx="11049000" cy="67437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1345B4E-7D5B-FE5C-244A-CD4D624F4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137" y="119062"/>
            <a:ext cx="10753725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9618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27EA951-0729-1E4F-F359-7C75D0B7C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021" y="0"/>
            <a:ext cx="105279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14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5CB20A8-B51E-2E8D-BECF-1352D9549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79" y="0"/>
            <a:ext cx="9778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973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E4C1FD0-180D-5A4C-7A4E-458C326B0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8575"/>
            <a:ext cx="10791825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597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6C6ABB3-3892-6AC1-C0A4-E3FF2D564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849" y="0"/>
            <a:ext cx="9770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305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F5727C-7998-7A88-2208-9257EE453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036" y="0"/>
            <a:ext cx="98999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441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63848F2-D840-EB1B-1BF6-0174D20EF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" y="161925"/>
            <a:ext cx="10896600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474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369DF77-F357-D2AB-4365-F321C7279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641" y="0"/>
            <a:ext cx="10728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81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BF3C115-3738-CF68-D538-2AB1A9D6E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Hauptschule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D5253071-B319-E4CC-2A4B-27EF9CA9E4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3977740"/>
              </p:ext>
            </p:extLst>
          </p:nvPr>
        </p:nvGraphicFramePr>
        <p:xfrm>
          <a:off x="838200" y="1825625"/>
          <a:ext cx="9659815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59815">
                  <a:extLst>
                    <a:ext uri="{9D8B030D-6E8A-4147-A177-3AD203B41FA5}">
                      <a16:colId xmlns:a16="http://schemas.microsoft.com/office/drawing/2014/main" val="16538256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Beruf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017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Friseur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9832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Fachlagerist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385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Gesundheits- und Krankenpflegehelfer/-in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47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/>
                        <a:t>Altenpflegehelfer/-in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8521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/>
                        <a:t>Gesundheits- und Pflege-Assistenz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791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/>
                        <a:t>Rettungsassistent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859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6139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0F0BD6-B280-C22B-7747-EA94AB1743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DE" sz="2000" dirty="0"/>
              <a:t>https://www.einstieg.com/kein-plan/berufe-quiz/teste-dein-kaufmaennisches-wissen.html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4E2FC51-B089-BD1F-2179-9307BF3413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402" y="0"/>
            <a:ext cx="8861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0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BF3C115-3738-CF68-D538-2AB1A9D6E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Mittlerer Schulabschluss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D5253071-B319-E4CC-2A4B-27EF9CA9E4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5884283"/>
              </p:ext>
            </p:extLst>
          </p:nvPr>
        </p:nvGraphicFramePr>
        <p:xfrm>
          <a:off x="838200" y="1463675"/>
          <a:ext cx="10515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65382560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595905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400" dirty="0"/>
                        <a:t>Beruf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601762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1. Pflegefachmann/-frau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983280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2. Fachinformatiker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38558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3. Kaufmann/-frau im Einzelhandel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47548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4. Kaufmann/-frau </a:t>
                      </a:r>
                      <a:r>
                        <a:rPr lang="de-DE" sz="2400"/>
                        <a:t>für Büromanagement</a:t>
                      </a:r>
                      <a:endParaRPr lang="de-DE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0731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dirty="0"/>
                        <a:t>7. Bankkaufmann/-frau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72038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dirty="0"/>
                        <a:t>5. Kfz-Mechatroniker/-in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45995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dirty="0"/>
                        <a:t>6. Verkäufer/-in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213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400" dirty="0"/>
                        <a:t>8. Industriekaufmann/-frau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73075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9. Kaufmann/-frau für  Versicherungen und Finanzanlagen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966187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10. Automobilkaufmann/-frau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318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0735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9F41ED7-78AA-A594-4BD3-2F85AB47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komme ich dahin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347E829-3DD7-ED50-903B-E5D04C3988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Arten der Ausbildung</a:t>
            </a:r>
          </a:p>
        </p:txBody>
      </p:sp>
    </p:spTree>
    <p:extLst>
      <p:ext uri="{BB962C8B-B14F-4D97-AF65-F5344CB8AC3E}">
        <p14:creationId xmlns:p14="http://schemas.microsoft.com/office/powerpoint/2010/main" val="313542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31747E5-C904-4D08-B88E-7531F25B3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Ausbildungsarten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5F59E78-3CCA-2026-269A-53091A6C3A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Dual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1A8AF53-1BFD-B3AB-8D94-89597CE0D6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Ausbildungsplatz: Praxis</a:t>
            </a:r>
          </a:p>
          <a:p>
            <a:r>
              <a:rPr lang="de-DE" dirty="0"/>
              <a:t>Berufsschule: Theorie</a:t>
            </a:r>
          </a:p>
          <a:p>
            <a:r>
              <a:rPr lang="de-DE" dirty="0"/>
              <a:t>Zwischenprüfung</a:t>
            </a:r>
          </a:p>
          <a:p>
            <a:r>
              <a:rPr lang="de-DE" dirty="0"/>
              <a:t>Abschlussprüfung </a:t>
            </a:r>
          </a:p>
          <a:p>
            <a:r>
              <a:rPr lang="de-DE" dirty="0"/>
              <a:t>Prüfungszeugnis</a:t>
            </a:r>
            <a:br>
              <a:rPr lang="de-DE" dirty="0"/>
            </a:br>
            <a:r>
              <a:rPr lang="de-DE" dirty="0"/>
              <a:t>Berufsschulzeugnis</a:t>
            </a:r>
            <a:br>
              <a:rPr lang="de-DE" dirty="0"/>
            </a:br>
            <a:r>
              <a:rPr lang="de-DE" dirty="0"/>
              <a:t>Ausbildungszeugnis Betrieb</a:t>
            </a:r>
          </a:p>
          <a:p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EF1899C-0988-12D7-9E38-86445A2635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Schulisch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718756EF-1DF1-F31F-F080-A93338D3712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dirty="0"/>
              <a:t>theoretische (und praktische) Ausbildung im Klassenverband</a:t>
            </a:r>
          </a:p>
          <a:p>
            <a:r>
              <a:rPr lang="de-DE" dirty="0"/>
              <a:t>Staatliche Prüfung</a:t>
            </a:r>
          </a:p>
          <a:p>
            <a:r>
              <a:rPr lang="de-DE" dirty="0"/>
              <a:t>vor allem im</a:t>
            </a:r>
            <a:br>
              <a:rPr lang="de-DE" dirty="0"/>
            </a:br>
            <a:r>
              <a:rPr lang="de-DE" dirty="0"/>
              <a:t>IT-Bereich</a:t>
            </a:r>
            <a:br>
              <a:rPr lang="de-DE" dirty="0"/>
            </a:br>
            <a:r>
              <a:rPr lang="de-DE" dirty="0"/>
              <a:t>Sozialwesen</a:t>
            </a:r>
            <a:br>
              <a:rPr lang="de-DE" dirty="0"/>
            </a:br>
            <a:r>
              <a:rPr lang="de-DE" dirty="0"/>
              <a:t>Gesundheitswesen</a:t>
            </a:r>
            <a:br>
              <a:rPr lang="de-DE" dirty="0"/>
            </a:br>
            <a:r>
              <a:rPr lang="de-DE" dirty="0"/>
              <a:t>Sprachen</a:t>
            </a:r>
          </a:p>
        </p:txBody>
      </p:sp>
    </p:spTree>
    <p:extLst>
      <p:ext uri="{BB962C8B-B14F-4D97-AF65-F5344CB8AC3E}">
        <p14:creationId xmlns:p14="http://schemas.microsoft.com/office/powerpoint/2010/main" val="498291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2E3118-6A88-507A-A4E1-EDD34CC65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Ausbildungsinhalte Dual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5CD5E9-A8AE-43E9-813D-59677D8BD3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Betrieb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BA2E6A6-51FB-CE7E-095B-3CE95F73230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Planen</a:t>
            </a:r>
          </a:p>
          <a:p>
            <a:r>
              <a:rPr lang="de-DE" dirty="0"/>
              <a:t>Organisieren</a:t>
            </a:r>
          </a:p>
          <a:p>
            <a:r>
              <a:rPr lang="de-DE" dirty="0"/>
              <a:t>Verkaufen und Verwalten</a:t>
            </a:r>
          </a:p>
          <a:p>
            <a:r>
              <a:rPr lang="de-DE" dirty="0"/>
              <a:t>Arbeiten am Computer</a:t>
            </a:r>
          </a:p>
          <a:p>
            <a:r>
              <a:rPr lang="de-DE" dirty="0"/>
              <a:t>direkter Kundenkontakt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C72AE5D-5750-826B-2458-ED89FEC98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Berufsschule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3D70778-D559-AA24-1511-51E289CA868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dirty="0"/>
              <a:t>Logistik</a:t>
            </a:r>
          </a:p>
          <a:p>
            <a:r>
              <a:rPr lang="de-DE" dirty="0"/>
              <a:t>Einkauf</a:t>
            </a:r>
          </a:p>
          <a:p>
            <a:r>
              <a:rPr lang="de-DE" dirty="0"/>
              <a:t>Buchhaltung</a:t>
            </a:r>
          </a:p>
          <a:p>
            <a:r>
              <a:rPr lang="de-DE" dirty="0"/>
              <a:t>Marketing</a:t>
            </a:r>
          </a:p>
          <a:p>
            <a:r>
              <a:rPr lang="de-DE" dirty="0"/>
              <a:t>Controlling</a:t>
            </a:r>
          </a:p>
          <a:p>
            <a:r>
              <a:rPr lang="de-DE" dirty="0"/>
              <a:t>Personal-Management</a:t>
            </a:r>
          </a:p>
        </p:txBody>
      </p:sp>
    </p:spTree>
    <p:extLst>
      <p:ext uri="{BB962C8B-B14F-4D97-AF65-F5344CB8AC3E}">
        <p14:creationId xmlns:p14="http://schemas.microsoft.com/office/powerpoint/2010/main" val="3292305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7800CD9-0347-6B7A-A5BD-94D0225C0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oder so: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A74D563-EAE1-7D03-53FA-2A1C2467A8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Duales Studium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88573ED-8B02-51BE-4E69-8D2B8D29CF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mindestens Fachhochschulreife</a:t>
            </a:r>
          </a:p>
          <a:p>
            <a:r>
              <a:rPr lang="de-DE" dirty="0"/>
              <a:t>abwechselnd betriebliche Ausbildung und Studium </a:t>
            </a:r>
          </a:p>
          <a:p>
            <a:r>
              <a:rPr lang="de-DE" dirty="0"/>
              <a:t>Abschlüsse: Berufsabschluss und Bachelor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21B9EDD-196A-72C7-8465-F634184516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Abiturientenprogramme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BD4372E3-61CF-6723-2074-330390283AE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dirty="0"/>
              <a:t>www.ausbildung.de/ratgeber</a:t>
            </a:r>
          </a:p>
        </p:txBody>
      </p:sp>
    </p:spTree>
    <p:extLst>
      <p:ext uri="{BB962C8B-B14F-4D97-AF65-F5344CB8AC3E}">
        <p14:creationId xmlns:p14="http://schemas.microsoft.com/office/powerpoint/2010/main" val="753946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870</Words>
  <Application>Microsoft Office PowerPoint</Application>
  <PresentationFormat>Breitbild</PresentationFormat>
  <Paragraphs>191</Paragraphs>
  <Slides>40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Office</vt:lpstr>
      <vt:lpstr>Acrobat Document</vt:lpstr>
      <vt:lpstr>Berufe</vt:lpstr>
      <vt:lpstr>Wie geht das?</vt:lpstr>
      <vt:lpstr>ohne Abschluss</vt:lpstr>
      <vt:lpstr>Hauptschule</vt:lpstr>
      <vt:lpstr>Mittlerer Schulabschluss</vt:lpstr>
      <vt:lpstr>Wie komme ich dahin</vt:lpstr>
      <vt:lpstr>Ausbildungsarten</vt:lpstr>
      <vt:lpstr>Ausbildungsinhalte Dual</vt:lpstr>
      <vt:lpstr>oder so:</vt:lpstr>
      <vt:lpstr>www.ausbildung.de/berufe</vt:lpstr>
      <vt:lpstr>ausbildung.de</vt:lpstr>
      <vt:lpstr>Beliebteste</vt:lpstr>
      <vt:lpstr>Beliebteste</vt:lpstr>
      <vt:lpstr>Beliebteste</vt:lpstr>
      <vt:lpstr>Beliebteste</vt:lpstr>
      <vt:lpstr>bestbezahlte</vt:lpstr>
      <vt:lpstr>„mittlerer Dienst“</vt:lpstr>
      <vt:lpstr>Gegenseitige Beurteilung</vt:lpstr>
      <vt:lpstr>https://www.ausbildung.de/berufscheck/ </vt:lpstr>
      <vt:lpstr>Anforderung Arbeitgeber</vt:lpstr>
      <vt:lpstr>Erwartungen:</vt:lpstr>
      <vt:lpstr>Kaufmann Kauffrau</vt:lpstr>
      <vt:lpstr>Kaufmann Kauffrau Kaufmann Kauffrau Kaufmann </vt:lpstr>
      <vt:lpstr>Büromanagement</vt:lpstr>
      <vt:lpstr>E-Commerce</vt:lpstr>
      <vt:lpstr>Industriekaufmann/-frau</vt:lpstr>
      <vt:lpstr>Gesundheitswesen</vt:lpstr>
      <vt:lpstr>ausbildung.de</vt:lpstr>
      <vt:lpstr>https://www.einstieg.com/kein-plan/berufe-quiz/teste-dein-kaufmaennisches-wissen.html 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  <vt:lpstr>https://www.einstieg.com/kein-plan/berufe-quiz/teste-dein-kaufmaennisches-wissen.html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Berufe</dc:title>
  <dc:creator>Christa Engel</dc:creator>
  <cp:lastModifiedBy>Christa Engel</cp:lastModifiedBy>
  <cp:revision>14</cp:revision>
  <dcterms:created xsi:type="dcterms:W3CDTF">2023-06-19T17:42:38Z</dcterms:created>
  <dcterms:modified xsi:type="dcterms:W3CDTF">2023-10-22T15:35:39Z</dcterms:modified>
</cp:coreProperties>
</file>